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 /><Relationship Id="rId2" Type="http://schemas.openxmlformats.org/officeDocument/2006/relationships/hyperlink" Target="https://vk.com/wall321928970_51" TargetMode="Externa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41.userapi.com/vEWstssqM1uYgV5aqhTuAMRTmYn0ekCiSGeakA/SkB-YtAxv3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6000816" cy="60008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5643578"/>
            <a:ext cx="8286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Индивидуальная работа с детьми дошкольного возраста, по ФЭМП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sun9-7.userapi.com/srKtYnLJvf2JvwMQQVrdqzmR5P4T-bzlw6szmQ/vnT6XXfO9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858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un9-38.userapi.com/0BJh6ygOc_UyR3FxqG4l0cv39skQyAbwuYiBcg/UUh9z9azm_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6072230" cy="60722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00364" y="6143644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"Весёлая математика"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571480"/>
            <a:ext cx="3446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https://vk.com/wall321928970_51</a:t>
            </a:r>
            <a:endParaRPr lang="ru-RU" dirty="0"/>
          </a:p>
        </p:txBody>
      </p:sp>
      <p:pic>
        <p:nvPicPr>
          <p:cNvPr id="28674" name="Picture 2" descr="https://thumbs.gfycat.com/MelodicUnpleasantConch-smal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857364"/>
            <a:ext cx="4143404" cy="4143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17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Неизвестный пользователь</cp:lastModifiedBy>
  <cp:revision>3</cp:revision>
  <dcterms:created xsi:type="dcterms:W3CDTF">2020-09-29T17:31:23Z</dcterms:created>
  <dcterms:modified xsi:type="dcterms:W3CDTF">2020-09-29T19:11:52Z</dcterms:modified>
</cp:coreProperties>
</file>